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A7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BE4D-FD36-4254-B6B7-719AFF8BD050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023F-FC59-46AF-93AF-E6D7AFF1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69751" y="586344"/>
            <a:ext cx="624895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upid" pitchFamily="2" charset="0"/>
                <a:ea typeface="Calibri" pitchFamily="34" charset="0"/>
                <a:cs typeface="Times New Roman" pitchFamily="18" charset="0"/>
              </a:rPr>
              <a:t>BIBLE  SWEETHEARTS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upid" pitchFamily="2" charset="0"/>
                <a:ea typeface="Calibri" pitchFamily="34" charset="0"/>
                <a:cs typeface="Times New Roman" pitchFamily="18" charset="0"/>
              </a:rPr>
              <a:t>Matching Game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Connect the men on the left to their sweethearts on the right.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  ADAM 	&amp;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	A.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SARAH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  JOSEPH 	&amp;	__________ 	B.   NAOMI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  SAMPSON	&amp;	__________	C.   REBECKAH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  ABRAHAM	&amp;	__________	D.   RACHEL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  ZACHARIAS	&amp;	__________	E.    JEZEBEL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  BOAZ		&amp;	__________	F.    SAPPHIRA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  URIAH		&amp;	__________	G.   DRUSILLA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  NABAL		&amp;	__________	H.   EVE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  JACOB		&amp;	__________	I.     MARY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 AHAB		&amp;	__________	J.   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DELILAH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 FELIX		&amp;	__________	K.    ABIGAIL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  HEBER		&amp;	__________	L.    BATHSHEBA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 ISAAC		&amp;	__________	M.  RAHAB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 ANANIAS	&amp;	__________	N.   RUTH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 ELIMELECH	&amp;	__________	O.   JAEL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P.    ELISABETH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RobertNanette\AppData\Local\Microsoft\Windows\Temporary Internet Files\Content.IE5\6NZIGT1D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1110"/>
            <a:ext cx="8610600" cy="6434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20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RobertNanette</dc:creator>
  <cp:lastModifiedBy>RobertNanette</cp:lastModifiedBy>
  <cp:revision>2</cp:revision>
  <dcterms:created xsi:type="dcterms:W3CDTF">2012-04-29T02:28:10Z</dcterms:created>
  <dcterms:modified xsi:type="dcterms:W3CDTF">2012-04-29T02:39:47Z</dcterms:modified>
</cp:coreProperties>
</file>